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48" y="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AE027-5E12-4F8E-8950-02B53F0719D9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45D8B-3D56-4A49-A427-7622502326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0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00569-97D6-FD4D-A9B5-B94A3ECB0F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4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5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8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5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3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7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6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4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6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4EB0C-5918-4282-8D86-D581034C6596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D4FC9-FDB1-40CF-8BAE-F21471342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3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151392"/>
            <a:ext cx="8961120" cy="1143000"/>
          </a:xfrm>
        </p:spPr>
        <p:txBody>
          <a:bodyPr/>
          <a:lstStyle/>
          <a:p>
            <a:r>
              <a:rPr lang="en-US" sz="2400" dirty="0">
                <a:solidFill>
                  <a:srgbClr val="E1461D"/>
                </a:solidFill>
                <a:latin typeface="Century Gothic"/>
              </a:rPr>
              <a:t>Heart failure patients with Grand-Aides have significantly fewer all-cause readmissions and Emergency Dept visits</a:t>
            </a:r>
            <a:br>
              <a:rPr lang="en-US" sz="2400" dirty="0">
                <a:solidFill>
                  <a:srgbClr val="E1461D"/>
                </a:solidFill>
                <a:latin typeface="Century Gothic"/>
              </a:rPr>
            </a:b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9DD9F-2308-A24D-81F0-8A2B5DBABE6E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00875" y="6343170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</a:rPr>
              <a:t>University of Virginia 2017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15720" y="1500422"/>
            <a:ext cx="6512559" cy="478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62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Heart failure patients with Grand-Aides have significantly fewer all-cause readmissions and Emergency Dept visits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 failure patients with Grand-Aides have significantly fewer all-cause readmissions and Emergency Dept visits </dc:title>
  <dc:creator>Tim Garson</dc:creator>
  <cp:lastModifiedBy>Tim Garson</cp:lastModifiedBy>
  <cp:revision>1</cp:revision>
  <dcterms:created xsi:type="dcterms:W3CDTF">2017-02-06T23:09:37Z</dcterms:created>
  <dcterms:modified xsi:type="dcterms:W3CDTF">2017-02-06T23:10:15Z</dcterms:modified>
</cp:coreProperties>
</file>